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A7EBE29F-E3D2-4355-9A4C-81CFE635FD0E}" type="datetimeFigureOut">
              <a:rPr lang="ru-RU" smtClean="0"/>
              <a:t>20.05.2017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6E51EB4B-B8AB-4463-A597-FBE29C765C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E29F-E3D2-4355-9A4C-81CFE635FD0E}" type="datetimeFigureOut">
              <a:rPr lang="ru-RU" smtClean="0"/>
              <a:t>20.05.2017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1EB4B-B8AB-4463-A597-FBE29C765C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E29F-E3D2-4355-9A4C-81CFE635FD0E}" type="datetimeFigureOut">
              <a:rPr lang="ru-RU" smtClean="0"/>
              <a:t>20.05.2017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1EB4B-B8AB-4463-A597-FBE29C765C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A7EBE29F-E3D2-4355-9A4C-81CFE635FD0E}" type="datetimeFigureOut">
              <a:rPr lang="ru-RU" smtClean="0"/>
              <a:t>20.05.2017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1EB4B-B8AB-4463-A597-FBE29C765C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A7EBE29F-E3D2-4355-9A4C-81CFE635FD0E}" type="datetimeFigureOut">
              <a:rPr lang="ru-RU" smtClean="0"/>
              <a:t>20.05.2017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6E51EB4B-B8AB-4463-A597-FBE29C765CC1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A7EBE29F-E3D2-4355-9A4C-81CFE635FD0E}" type="datetimeFigureOut">
              <a:rPr lang="ru-RU" smtClean="0"/>
              <a:t>20.05.2017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6E51EB4B-B8AB-4463-A597-FBE29C765C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A7EBE29F-E3D2-4355-9A4C-81CFE635FD0E}" type="datetimeFigureOut">
              <a:rPr lang="ru-RU" smtClean="0"/>
              <a:t>20.05.2017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6E51EB4B-B8AB-4463-A597-FBE29C765CC1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BE29F-E3D2-4355-9A4C-81CFE635FD0E}" type="datetimeFigureOut">
              <a:rPr lang="ru-RU" smtClean="0"/>
              <a:t>20.05.2017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1EB4B-B8AB-4463-A597-FBE29C765C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A7EBE29F-E3D2-4355-9A4C-81CFE635FD0E}" type="datetimeFigureOut">
              <a:rPr lang="ru-RU" smtClean="0"/>
              <a:t>20.05.2017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6E51EB4B-B8AB-4463-A597-FBE29C765C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A7EBE29F-E3D2-4355-9A4C-81CFE635FD0E}" type="datetimeFigureOut">
              <a:rPr lang="ru-RU" smtClean="0"/>
              <a:t>20.05.2017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6E51EB4B-B8AB-4463-A597-FBE29C765CC1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A7EBE29F-E3D2-4355-9A4C-81CFE635FD0E}" type="datetimeFigureOut">
              <a:rPr lang="ru-RU" smtClean="0"/>
              <a:t>20.05.2017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6E51EB4B-B8AB-4463-A597-FBE29C765CC1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A7EBE29F-E3D2-4355-9A4C-81CFE635FD0E}" type="datetimeFigureOut">
              <a:rPr lang="ru-RU" smtClean="0"/>
              <a:t>20.05.2017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6E51EB4B-B8AB-4463-A597-FBE29C765CC1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5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3.jpeg"/><Relationship Id="rId5" Type="http://schemas.openxmlformats.org/officeDocument/2006/relationships/audio" Target="NULL" TargetMode="External"/><Relationship Id="rId15" Type="http://schemas.openxmlformats.org/officeDocument/2006/relationships/image" Target="../media/image7.png"/><Relationship Id="rId10" Type="http://schemas.openxmlformats.org/officeDocument/2006/relationships/image" Target="../media/image2.jpe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11.jpeg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image" Target="../media/image10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9.jpeg"/><Relationship Id="rId5" Type="http://schemas.microsoft.com/office/2007/relationships/media" Target="../media/media7.mp3"/><Relationship Id="rId15" Type="http://schemas.openxmlformats.org/officeDocument/2006/relationships/image" Target="../media/image7.png"/><Relationship Id="rId10" Type="http://schemas.openxmlformats.org/officeDocument/2006/relationships/image" Target="../media/image8.jpe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media" Target="../media/media10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7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openxmlformats.org/officeDocument/2006/relationships/image" Target="../media/image6.png"/><Relationship Id="rId5" Type="http://schemas.microsoft.com/office/2007/relationships/media" Target="../media/media11.mp3"/><Relationship Id="rId10" Type="http://schemas.openxmlformats.org/officeDocument/2006/relationships/image" Target="../media/image14.jpeg"/><Relationship Id="rId4" Type="http://schemas.openxmlformats.org/officeDocument/2006/relationships/audio" Target="../media/media10.mp3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Угадай мелодию.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6124" y="4320343"/>
            <a:ext cx="5221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Выполнила: воспитатель </a:t>
            </a:r>
            <a:r>
              <a:rPr lang="en-US" dirty="0" smtClean="0">
                <a:solidFill>
                  <a:srgbClr val="FFFF00"/>
                </a:solidFill>
              </a:rPr>
              <a:t>I </a:t>
            </a:r>
            <a:r>
              <a:rPr lang="ru-RU" dirty="0" smtClean="0">
                <a:solidFill>
                  <a:srgbClr val="FFFF00"/>
                </a:solidFill>
              </a:rPr>
              <a:t>КК </a:t>
            </a:r>
            <a:r>
              <a:rPr lang="ru-RU" dirty="0" err="1" smtClean="0">
                <a:solidFill>
                  <a:srgbClr val="FFFF00"/>
                </a:solidFill>
              </a:rPr>
              <a:t>Гомазова</a:t>
            </a:r>
            <a:r>
              <a:rPr lang="ru-RU" dirty="0" smtClean="0">
                <a:solidFill>
                  <a:srgbClr val="FFFF00"/>
                </a:solidFill>
              </a:rPr>
              <a:t> Л.А.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МБДОУ  Аннинский д/с ОРВ «Росток»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27984" y="2492896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Для детей младшего  дошкольного возраста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50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kino-teatr.org/blog/323/916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55" y="3614401"/>
            <a:ext cx="3840000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ruskaljetopis.hr/images/Image/images/2015/Interesno/Kuznecik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164" y="239645"/>
            <a:ext cx="2924619" cy="3210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bs.twimg.com/media/BtwyVE7CUAAyx6K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660" y="239645"/>
            <a:ext cx="2466344" cy="3210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m0-tub-ru.yandex.net/i?id=4826d7d7b7bf6b408cf1615cc07246f5&amp;n=33&amp;h=215&amp;w=28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966" y="3614401"/>
            <a:ext cx="3812444" cy="28560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interchorales.sopixi.fr/images/bibli/blue.png"/>
          <p:cNvPicPr>
            <a:picLocks noGrp="1" noChangeAspect="1" noChangeArrowheads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741" y="179291"/>
            <a:ext cx="2586148" cy="258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interchorales.sopixi.fr/images/bibli/blu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2" y="1528192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interchorales.sopixi.fr/images/bibli/blu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555" y="3852008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interchorales.sopixi.fr/images/bibli/blu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844824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Детские - В траве сидел кузнечик [mobilmusic.ru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347864" y="5682799"/>
            <a:ext cx="609600" cy="609600"/>
          </a:xfrm>
          <a:prstGeom prst="rect">
            <a:avLst/>
          </a:prstGeom>
        </p:spPr>
      </p:pic>
      <p:pic>
        <p:nvPicPr>
          <p:cNvPr id="15" name="Неприятность эту мы переживём ( ) [mobilmusic.ru]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701564" y="2130865"/>
            <a:ext cx="609600" cy="609600"/>
          </a:xfrm>
          <a:prstGeom prst="rect">
            <a:avLst/>
          </a:prstGeom>
        </p:spPr>
      </p:pic>
      <p:pic>
        <p:nvPicPr>
          <p:cNvPr id="16" name="Антошка - Картошка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120740.32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44355" y="3661792"/>
            <a:ext cx="609600" cy="609600"/>
          </a:xfrm>
          <a:prstGeom prst="rect">
            <a:avLst/>
          </a:prstGeom>
        </p:spPr>
      </p:pic>
      <p:pic>
        <p:nvPicPr>
          <p:cNvPr id="19" name="Из мультфильмов - Два весёлых гуся (minus 2)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9632" y="3333831"/>
            <a:ext cx="609600" cy="609600"/>
          </a:xfrm>
          <a:prstGeom prst="rect">
            <a:avLst/>
          </a:prstGeom>
        </p:spPr>
      </p:pic>
      <p:pic>
        <p:nvPicPr>
          <p:cNvPr id="1028" name="Picture 4" descr="https://pbs.twimg.com/media/BtwyVE7CUAAyx6K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3565525"/>
            <a:ext cx="193598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04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2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45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065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https://i.ytimg.com/vi/Vp3DMZjXIk0/hqdefault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" t="6393" r="5828" b="5930"/>
          <a:stretch/>
        </p:blipFill>
        <p:spPr bwMode="auto">
          <a:xfrm>
            <a:off x="4660776" y="3749711"/>
            <a:ext cx="3915208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animalsfoto.com/photo/7d/7db3f9ea9c23c11a5c9f5119c199469d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3" t="5426" r="12230" b="5426"/>
          <a:stretch/>
        </p:blipFill>
        <p:spPr bwMode="auto">
          <a:xfrm>
            <a:off x="572406" y="3771027"/>
            <a:ext cx="3683643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2.bp.blogspot.com/-gaLJ9GEdm98/VI4eTEAH2uI/AAAAAAAALXI/FY45v3WfyCo/s1600/Masha-and-Bear-Wallpapers-Masha-Top-New-Pictures-Masha-3D-HD-Walpaper-2015-2016-Rusia-Animation-HD%2B(98)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3294"/>
            <a:ext cx="3605336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f.mypage.ru/5a01cabc86aceb3bc2c8496aad660a13_82b48902045f650bba43130365e4abee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576" y="273294"/>
            <a:ext cx="3839999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interchorales.sopixi.fr/images/bibli/blue.png"/>
          <p:cNvPicPr>
            <a:picLocks noGrp="1" noChangeAspect="1" noChangeArrowheads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" y="1412776"/>
            <a:ext cx="2298116" cy="229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Из мультфильмов - В каждом маленьком ребёнке (minus 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21160" y="3226382"/>
            <a:ext cx="609600" cy="609600"/>
          </a:xfrm>
          <a:prstGeom prst="rect">
            <a:avLst/>
          </a:prstGeom>
        </p:spPr>
      </p:pic>
      <p:pic>
        <p:nvPicPr>
          <p:cNvPr id="6" name="Picture 2" descr="http://interchorales.sopixi.fr/images/bibli/blu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696" y="63563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Из мультфильмов - От улыбки (minus 2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55976" y="1892363"/>
            <a:ext cx="609600" cy="609600"/>
          </a:xfrm>
          <a:prstGeom prst="rect">
            <a:avLst/>
          </a:prstGeom>
        </p:spPr>
      </p:pic>
      <p:pic>
        <p:nvPicPr>
          <p:cNvPr id="8" name="Picture 2" descr="http://interchorales.sopixi.fr/images/bibli/blu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579418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Из мультфильмов - Маша и Медведь - Новогодняя (minus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197468" y="3475764"/>
            <a:ext cx="609600" cy="609600"/>
          </a:xfrm>
          <a:prstGeom prst="rect">
            <a:avLst/>
          </a:prstGeom>
        </p:spPr>
      </p:pic>
      <p:pic>
        <p:nvPicPr>
          <p:cNvPr id="10" name="Picture 2" descr="http://interchorales.sopixi.fr/images/bibli/blu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376" y="306896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Из мультфильмов - Песенка крокодила Гены (minus 2)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607296" y="48422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71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83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3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01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https://dayonline.ru/public/article/images/7dfbab1c69e94113b06cbede3d3ee0d71155ec8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01671"/>
            <a:ext cx="3484309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qna.center/storage/photos/kimtoxa/51479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419" y="172014"/>
            <a:ext cx="3835350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s4.storage.akamai.coub.com/get/b34/p/coub/simple/cw_image/3ad47932dba/6b5177a21d1519f422ca9/timeline_1437587283_00032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9" t="1924" r="4299" b="6"/>
          <a:stretch/>
        </p:blipFill>
        <p:spPr bwMode="auto">
          <a:xfrm>
            <a:off x="4643651" y="3729465"/>
            <a:ext cx="3879273" cy="2824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interchorales.sopixi.fr/images/bibli/blu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64" y="1484784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Из мультфильмов - Спят усталые игрушки (minu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48764" y="3313584"/>
            <a:ext cx="609600" cy="609600"/>
          </a:xfrm>
          <a:prstGeom prst="rect">
            <a:avLst/>
          </a:prstGeom>
        </p:spPr>
      </p:pic>
      <p:pic>
        <p:nvPicPr>
          <p:cNvPr id="4" name="Picture 2" descr="http://interchorales.sopixi.fr/images/bibli/blu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875184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Из мультфильмов - Облака, белогривые лошадки (minus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83288" y="2747214"/>
            <a:ext cx="609600" cy="609600"/>
          </a:xfrm>
          <a:prstGeom prst="rect">
            <a:avLst/>
          </a:prstGeom>
        </p:spPr>
      </p:pic>
      <p:pic>
        <p:nvPicPr>
          <p:cNvPr id="6" name="Picture 2" descr="http://interchorales.sopixi.fr/images/bibli/blu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688" y="3922471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Из мультфильмов - В лесу родилась ёлочка (minus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53094" y="57884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5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7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69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76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88313" y="2967335"/>
            <a:ext cx="376737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Конец!</a:t>
            </a:r>
            <a:endParaRPr lang="ru-RU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3397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121</TotalTime>
  <Words>25</Words>
  <Application>Microsoft Office PowerPoint</Application>
  <PresentationFormat>Экран (4:3)</PresentationFormat>
  <Paragraphs>5</Paragraphs>
  <Slides>5</Slides>
  <Notes>0</Notes>
  <HiddenSlides>0</HiddenSlides>
  <MMClips>11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Яркая</vt:lpstr>
      <vt:lpstr>Угадай мелодию.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Угадай мелодию.</dc:title>
  <dc:creator>Людмила</dc:creator>
  <cp:lastModifiedBy>Людмила</cp:lastModifiedBy>
  <cp:revision>10</cp:revision>
  <dcterms:created xsi:type="dcterms:W3CDTF">2017-05-18T16:44:41Z</dcterms:created>
  <dcterms:modified xsi:type="dcterms:W3CDTF">2017-05-20T17:44:23Z</dcterms:modified>
</cp:coreProperties>
</file>